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274" r:id="rId3"/>
    <p:sldId id="276" r:id="rId4"/>
    <p:sldId id="425" r:id="rId5"/>
    <p:sldId id="406" r:id="rId6"/>
    <p:sldId id="407" r:id="rId7"/>
    <p:sldId id="408" r:id="rId8"/>
    <p:sldId id="409" r:id="rId9"/>
    <p:sldId id="429" r:id="rId10"/>
    <p:sldId id="426" r:id="rId11"/>
    <p:sldId id="427" r:id="rId12"/>
    <p:sldId id="414" r:id="rId13"/>
    <p:sldId id="428" r:id="rId14"/>
    <p:sldId id="431" r:id="rId15"/>
    <p:sldId id="430" r:id="rId16"/>
    <p:sldId id="432" r:id="rId17"/>
    <p:sldId id="421" r:id="rId18"/>
    <p:sldId id="417" r:id="rId19"/>
    <p:sldId id="422" r:id="rId20"/>
    <p:sldId id="423" r:id="rId21"/>
    <p:sldId id="424" r:id="rId22"/>
    <p:sldId id="433" r:id="rId23"/>
    <p:sldId id="434" r:id="rId24"/>
    <p:sldId id="405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25"/>
          </p14:sldIdLst>
        </p14:section>
        <p14:section name="Course Overview" id="{91B4D171-E13C-4FEE-B30A-357F27338414}">
          <p14:sldIdLst>
            <p14:sldId id="406"/>
            <p14:sldId id="407"/>
            <p14:sldId id="408"/>
            <p14:sldId id="409"/>
            <p14:sldId id="429"/>
            <p14:sldId id="426"/>
            <p14:sldId id="427"/>
            <p14:sldId id="414"/>
            <p14:sldId id="428"/>
            <p14:sldId id="431"/>
            <p14:sldId id="430"/>
            <p14:sldId id="432"/>
            <p14:sldId id="421"/>
            <p14:sldId id="417"/>
            <p14:sldId id="422"/>
            <p14:sldId id="423"/>
            <p14:sldId id="424"/>
          </p14:sldIdLst>
        </p14:section>
        <p14:section name="Conclusion" id="{10E03AB1-9AA8-4E86-9A64-D741901E50A2}">
          <p14:sldIdLst>
            <p14:sldId id="433"/>
            <p14:sldId id="43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74" d="100"/>
          <a:sy n="74" d="100"/>
        </p:scale>
        <p:origin x="36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6/20/2018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0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1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47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963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JSWebMay2018/" TargetMode="External"/><Relationship Id="rId3" Type="http://schemas.openxmlformats.org/officeDocument/2006/relationships/hyperlink" Target="https://softuni.bg/courses/reactjs-fundamentals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softuni.bg/forum/categories/109/React-j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code.visualstudio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hyperlink" Target="https://softuni.bg/courses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49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54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51.png"/><Relationship Id="rId24" Type="http://schemas.openxmlformats.org/officeDocument/2006/relationships/image" Target="../media/image58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React.js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Overview,</a:t>
            </a:r>
          </a:p>
          <a:p>
            <a:r>
              <a:rPr lang="en-US" dirty="0"/>
              <a:t>Trainers, 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20" y="3807577"/>
            <a:ext cx="19824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React.js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719" y="4474016"/>
            <a:ext cx="4348694" cy="1774384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8123" y="3543308"/>
            <a:ext cx="1567889" cy="1431406"/>
          </a:xfrm>
          <a:prstGeom prst="rect">
            <a:avLst/>
          </a:prstGeom>
        </p:spPr>
      </p:pic>
      <p:pic>
        <p:nvPicPr>
          <p:cNvPr id="20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8277879" y="3530830"/>
            <a:ext cx="1329310" cy="1329308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Training Director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645828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9795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~30 hours</a:t>
            </a:r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Project Defense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Defense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15 July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activities: 5%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 online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Online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the </a:t>
            </a:r>
            <a:r>
              <a:rPr lang="en-US" dirty="0">
                <a:solidFill>
                  <a:schemeClr val="accent1"/>
                </a:solidFill>
              </a:rPr>
              <a:t>course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softuni.bg/courses/reactjs-fundamentals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softuni.bg/forum/categories/109/React-js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fb.com/groups/SoftUniJSWebMay2018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9932" y="1345276"/>
            <a:ext cx="2123280" cy="21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36" y="3509124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9000"/>
              </a:spcBef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</a:t>
            </a:r>
          </a:p>
          <a:p>
            <a:pPr>
              <a:lnSpc>
                <a:spcPct val="110000"/>
              </a:lnSpc>
              <a:spcBef>
                <a:spcPts val="780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10000"/>
              </a:lnSpc>
              <a:spcBef>
                <a:spcPts val="18600"/>
              </a:spcBef>
            </a:pPr>
            <a:r>
              <a:rPr lang="en-US" dirty="0"/>
              <a:t>Or an </a:t>
            </a:r>
            <a:r>
              <a:rPr lang="en-US" dirty="0">
                <a:solidFill>
                  <a:schemeClr val="accent1"/>
                </a:solidFill>
              </a:rPr>
              <a:t>IDE</a:t>
            </a:r>
            <a:r>
              <a:rPr lang="en-US" dirty="0"/>
              <a:t> of your choice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sp>
        <p:nvSpPr>
          <p:cNvPr id="5" name="Rounded Rectangle 6"/>
          <p:cNvSpPr/>
          <p:nvPr/>
        </p:nvSpPr>
        <p:spPr>
          <a:xfrm>
            <a:off x="1141412" y="1916061"/>
            <a:ext cx="9906000" cy="73116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https://nodejs.org/en/download/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1141412" y="5110515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https://code.visualstudio.com/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3012" y="5110514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https://jetbrains.com/webstorm/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96" y="3412169"/>
            <a:ext cx="1556432" cy="1556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83" y="3507613"/>
            <a:ext cx="1478057" cy="14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4"/>
              <a:extLst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6"/>
              <a:extLst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8"/>
              <a:extLst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10"/>
              <a:extLst/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2"/>
              <a:extLst/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4"/>
              <a:extLst/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6"/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9"/>
              <a:extLst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1"/>
              <a:extLst/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3"/>
              <a:extLst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5"/>
              <a:extLst/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7371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js</a:t>
            </a:r>
            <a:r>
              <a:rPr lang="en-US" sz="11500" b="1" dirty="0"/>
              <a:t>-web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1613452"/>
            <a:ext cx="5943600" cy="2425148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51" y="1960475"/>
            <a:ext cx="1896162" cy="1731102"/>
          </a:xfrm>
          <a:prstGeom prst="rect">
            <a:avLst/>
          </a:prstGeom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636711" y="1961633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React.js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Fundamental understanding of JSX and React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Covers component-based architecture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Establishes Immutable UI concepts with Redux</a:t>
            </a:r>
          </a:p>
          <a:p>
            <a:pPr>
              <a:lnSpc>
                <a:spcPct val="115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covered</a:t>
            </a:r>
            <a:r>
              <a:rPr lang="en-US" dirty="0"/>
              <a:t>?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JavaScript basics and REST communication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Optimization and Web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715">
            <a:off x="8977940" y="2731128"/>
            <a:ext cx="1705808" cy="1705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  <p:pic>
        <p:nvPicPr>
          <p:cNvPr id="12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947" y="4598670"/>
            <a:ext cx="1573530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React.js</a:t>
            </a:r>
            <a:r>
              <a:rPr lang="en-US" dirty="0"/>
              <a:t>"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/>
              <a:t>Take the HTML &amp; JavaScript courses at SoftUni first</a:t>
            </a:r>
            <a:r>
              <a:rPr lang="bg-BG" dirty="0"/>
              <a:t>: </a:t>
            </a:r>
            <a:br>
              <a:rPr lang="en-US" dirty="0"/>
            </a:br>
            <a:r>
              <a:rPr lang="en-US" dirty="0">
                <a:hlinkClick r:id="rId2"/>
              </a:rPr>
              <a:t>https://softuni.bg/trainings/1271/web-fundamentals-html-css-november-2015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https://softuni.bg/trainings/1295/javascript-basics-january-2016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Not for Absolute Beginners</a:t>
            </a:r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React.js overview, JSX syntax</a:t>
            </a:r>
          </a:p>
          <a:p>
            <a:pPr>
              <a:lnSpc>
                <a:spcPct val="120000"/>
              </a:lnSpc>
            </a:pPr>
            <a:r>
              <a:rPr lang="en-US" dirty="0"/>
              <a:t>Components, state, lifecycle</a:t>
            </a:r>
          </a:p>
          <a:p>
            <a:pPr>
              <a:lnSpc>
                <a:spcPct val="120000"/>
              </a:lnSpc>
            </a:pPr>
            <a:r>
              <a:rPr lang="en-US" dirty="0"/>
              <a:t>Events, forms, composition</a:t>
            </a:r>
          </a:p>
          <a:p>
            <a:pPr>
              <a:lnSpc>
                <a:spcPct val="120000"/>
              </a:lnSpc>
            </a:pPr>
            <a:r>
              <a:rPr lang="en-US" dirty="0"/>
              <a:t>Routing, higher order components</a:t>
            </a:r>
          </a:p>
          <a:p>
            <a:pPr>
              <a:lnSpc>
                <a:spcPct val="120000"/>
              </a:lnSpc>
            </a:pPr>
            <a:r>
              <a:rPr lang="en-US" dirty="0"/>
              <a:t>State management with Redux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data with Redux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020322" y="4992711"/>
            <a:ext cx="1251879" cy="125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715">
            <a:off x="8977940" y="2954464"/>
            <a:ext cx="1705808" cy="1705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240272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time: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champion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One-man army @ </a:t>
            </a:r>
            <a:r>
              <a:rPr lang="en-US" dirty="0">
                <a:hlinkClick r:id="rId2"/>
              </a:rPr>
              <a:t>https://MyTestedASP.NET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{Insert Jot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26" y="1638901"/>
            <a:ext cx="2792095" cy="279209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1435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148</TotalTime>
  <Words>776</Words>
  <Application>Microsoft Office PowerPoint</Application>
  <PresentationFormat>Custom</PresentationFormat>
  <Paragraphs>169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React.js Fundamentals</vt:lpstr>
      <vt:lpstr>Table of Contents</vt:lpstr>
      <vt:lpstr>Have a Question?</vt:lpstr>
      <vt:lpstr>React.js Fundamentals</vt:lpstr>
      <vt:lpstr>Course Objectives</vt:lpstr>
      <vt:lpstr>Warning: Not for Absolute Beginners</vt:lpstr>
      <vt:lpstr>Course Topics</vt:lpstr>
      <vt:lpstr>The Trainers Team</vt:lpstr>
      <vt:lpstr>Trainers Team</vt:lpstr>
      <vt:lpstr>Trainers Team (2)</vt:lpstr>
      <vt:lpstr>React.js Fundamentals</vt:lpstr>
      <vt:lpstr>Training Duration</vt:lpstr>
      <vt:lpstr>Scoring System for the Course</vt:lpstr>
      <vt:lpstr>Learn to Search Online</vt:lpstr>
      <vt:lpstr>Homework Assignments</vt:lpstr>
      <vt:lpstr>Resources</vt:lpstr>
      <vt:lpstr>Your RFID Chip</vt:lpstr>
      <vt:lpstr>Course Web Site, Forum and FB Group</vt:lpstr>
      <vt:lpstr>The Software Technologies Slides and Videos</vt:lpstr>
      <vt:lpstr>Recommended Software</vt:lpstr>
      <vt:lpstr>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Course Overview</dc:title>
  <dc:subject>Software Development Course</dc:subject>
  <dc:creator>Software University Foundation</dc:creator>
  <cp:keywords>SoftUni, Software University, programming, software development, software engineering, course, javascript, react, redux, web</cp:keywords>
  <dc:description>Software University Foundation - http://softuni.foundation/</dc:description>
  <cp:lastModifiedBy>Viktor Kostadinov</cp:lastModifiedBy>
  <cp:revision>36</cp:revision>
  <dcterms:created xsi:type="dcterms:W3CDTF">2014-01-02T17:00:34Z</dcterms:created>
  <dcterms:modified xsi:type="dcterms:W3CDTF">2018-06-20T07:25:31Z</dcterms:modified>
  <cp:category>programming; computer programming; software development, javascript, web, react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